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120" d="100"/>
          <a:sy n="120" d="100"/>
        </p:scale>
        <p:origin x="-72" y="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6CA319-5D4B-4D86-AE98-C7181B1C4511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D3ED13A3-5EE9-4CBE-8D97-DF3081CAECB2}">
      <dgm:prSet phldrT="[Tekst]"/>
      <dgm:spPr/>
      <dgm:t>
        <a:bodyPr/>
        <a:lstStyle/>
        <a:p>
          <a:r>
            <a:rPr lang="nl-NL" dirty="0" smtClean="0"/>
            <a:t>Locatie</a:t>
          </a:r>
          <a:endParaRPr lang="nl-NL" dirty="0"/>
        </a:p>
      </dgm:t>
    </dgm:pt>
    <dgm:pt modelId="{C3F06022-56C7-4F52-AFBD-A127DE246805}" type="parTrans" cxnId="{555B1423-92D8-4B67-9810-C5686CA16C7C}">
      <dgm:prSet/>
      <dgm:spPr/>
      <dgm:t>
        <a:bodyPr/>
        <a:lstStyle/>
        <a:p>
          <a:endParaRPr lang="nl-NL"/>
        </a:p>
      </dgm:t>
    </dgm:pt>
    <dgm:pt modelId="{27B86406-8332-4895-88D3-FC39B1A5AB42}" type="sibTrans" cxnId="{555B1423-92D8-4B67-9810-C5686CA16C7C}">
      <dgm:prSet/>
      <dgm:spPr/>
      <dgm:t>
        <a:bodyPr/>
        <a:lstStyle/>
        <a:p>
          <a:endParaRPr lang="nl-NL"/>
        </a:p>
      </dgm:t>
    </dgm:pt>
    <dgm:pt modelId="{24A841E8-8F48-409D-9665-50F11F890F26}">
      <dgm:prSet phldrT="[Tekst]"/>
      <dgm:spPr/>
      <dgm:t>
        <a:bodyPr/>
        <a:lstStyle/>
        <a:p>
          <a:r>
            <a:rPr lang="nl-NL" dirty="0" smtClean="0"/>
            <a:t>Kernidee</a:t>
          </a:r>
          <a:endParaRPr lang="nl-NL" dirty="0"/>
        </a:p>
      </dgm:t>
    </dgm:pt>
    <dgm:pt modelId="{678F4301-17EF-4D07-8481-02DB16FDD5EB}" type="parTrans" cxnId="{3899451E-618C-4546-92DA-BE3A7B3AE35C}">
      <dgm:prSet/>
      <dgm:spPr/>
      <dgm:t>
        <a:bodyPr/>
        <a:lstStyle/>
        <a:p>
          <a:endParaRPr lang="nl-NL"/>
        </a:p>
      </dgm:t>
    </dgm:pt>
    <dgm:pt modelId="{D9E5C554-FBF9-4B79-ADED-DA9CDE6A8008}" type="sibTrans" cxnId="{3899451E-618C-4546-92DA-BE3A7B3AE35C}">
      <dgm:prSet/>
      <dgm:spPr/>
      <dgm:t>
        <a:bodyPr/>
        <a:lstStyle/>
        <a:p>
          <a:endParaRPr lang="nl-NL"/>
        </a:p>
      </dgm:t>
    </dgm:pt>
    <dgm:pt modelId="{62F2B6C8-69C7-4612-AA25-34575D1C699B}">
      <dgm:prSet phldrT="[Tekst]"/>
      <dgm:spPr/>
      <dgm:t>
        <a:bodyPr/>
        <a:lstStyle/>
        <a:p>
          <a:r>
            <a:rPr lang="nl-NL" dirty="0" smtClean="0"/>
            <a:t>Markt</a:t>
          </a:r>
          <a:endParaRPr lang="nl-NL" dirty="0"/>
        </a:p>
      </dgm:t>
    </dgm:pt>
    <dgm:pt modelId="{E0EF2DA3-6A15-4AA6-ADFC-51DAECEA79A3}" type="parTrans" cxnId="{8588149C-8470-482F-A083-874F868504F3}">
      <dgm:prSet/>
      <dgm:spPr/>
      <dgm:t>
        <a:bodyPr/>
        <a:lstStyle/>
        <a:p>
          <a:endParaRPr lang="nl-NL"/>
        </a:p>
      </dgm:t>
    </dgm:pt>
    <dgm:pt modelId="{F7A0029F-94DB-451E-BC3F-7793908EBEC7}" type="sibTrans" cxnId="{8588149C-8470-482F-A083-874F868504F3}">
      <dgm:prSet/>
      <dgm:spPr/>
      <dgm:t>
        <a:bodyPr/>
        <a:lstStyle/>
        <a:p>
          <a:endParaRPr lang="nl-NL"/>
        </a:p>
      </dgm:t>
    </dgm:pt>
    <dgm:pt modelId="{81606E8D-B65A-4FCB-BB3B-76E010BC757C}">
      <dgm:prSet phldrT="[Tekst]"/>
      <dgm:spPr/>
      <dgm:t>
        <a:bodyPr/>
        <a:lstStyle/>
        <a:p>
          <a:r>
            <a:rPr lang="nl-NL" dirty="0" smtClean="0"/>
            <a:t>Bedrijfsconcept</a:t>
          </a:r>
          <a:endParaRPr lang="nl-NL" dirty="0"/>
        </a:p>
      </dgm:t>
    </dgm:pt>
    <dgm:pt modelId="{D51EB45D-DB38-4C10-B644-D5F1CEBFEBDE}" type="sibTrans" cxnId="{A9D08B6B-EB99-4E15-9CA0-08CF7C158F92}">
      <dgm:prSet/>
      <dgm:spPr/>
      <dgm:t>
        <a:bodyPr/>
        <a:lstStyle/>
        <a:p>
          <a:endParaRPr lang="nl-NL"/>
        </a:p>
      </dgm:t>
    </dgm:pt>
    <dgm:pt modelId="{B675322B-6A53-4658-B4C5-C7A649B7734A}" type="parTrans" cxnId="{A9D08B6B-EB99-4E15-9CA0-08CF7C158F92}">
      <dgm:prSet/>
      <dgm:spPr/>
      <dgm:t>
        <a:bodyPr/>
        <a:lstStyle/>
        <a:p>
          <a:endParaRPr lang="nl-NL"/>
        </a:p>
      </dgm:t>
    </dgm:pt>
    <dgm:pt modelId="{EE4F4415-8E6E-4D14-916D-ED0FA3BE37D9}" type="pres">
      <dgm:prSet presAssocID="{926CA319-5D4B-4D86-AE98-C7181B1C4511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8508AD52-DFEE-4FCC-9CC9-C38010265169}" type="pres">
      <dgm:prSet presAssocID="{926CA319-5D4B-4D86-AE98-C7181B1C4511}" presName="ellipse" presStyleLbl="trBgShp" presStyleIdx="0" presStyleCnt="1"/>
      <dgm:spPr/>
    </dgm:pt>
    <dgm:pt modelId="{EB2BCE47-B32C-4BB8-B7A8-E7CCB1B89D83}" type="pres">
      <dgm:prSet presAssocID="{926CA319-5D4B-4D86-AE98-C7181B1C4511}" presName="arrow1" presStyleLbl="fgShp" presStyleIdx="0" presStyleCnt="1"/>
      <dgm:spPr/>
    </dgm:pt>
    <dgm:pt modelId="{518B1E67-17EC-4155-A8F8-2C4589A95310}" type="pres">
      <dgm:prSet presAssocID="{926CA319-5D4B-4D86-AE98-C7181B1C4511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A422A1F-28E7-4A6D-B7BE-498613728DCD}" type="pres">
      <dgm:prSet presAssocID="{24A841E8-8F48-409D-9665-50F11F890F26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6C64C37-CBE6-46E5-B042-7290C579E775}" type="pres">
      <dgm:prSet presAssocID="{62F2B6C8-69C7-4612-AA25-34575D1C699B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48C62D8-1900-4D00-A658-D6901CDCBD2E}" type="pres">
      <dgm:prSet presAssocID="{81606E8D-B65A-4FCB-BB3B-76E010BC757C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34A6205-AE2C-4061-9E6E-F1B2B5FED781}" type="pres">
      <dgm:prSet presAssocID="{926CA319-5D4B-4D86-AE98-C7181B1C4511}" presName="funnel" presStyleLbl="trAlignAcc1" presStyleIdx="0" presStyleCnt="1"/>
      <dgm:spPr/>
    </dgm:pt>
  </dgm:ptLst>
  <dgm:cxnLst>
    <dgm:cxn modelId="{81B9B9C1-CADC-464D-8045-EC001E30F8B5}" type="presOf" srcId="{926CA319-5D4B-4D86-AE98-C7181B1C4511}" destId="{EE4F4415-8E6E-4D14-916D-ED0FA3BE37D9}" srcOrd="0" destOrd="0" presId="urn:microsoft.com/office/officeart/2005/8/layout/funnel1"/>
    <dgm:cxn modelId="{5D216955-203B-46E0-8BBD-6CEBAA184FB2}" type="presOf" srcId="{81606E8D-B65A-4FCB-BB3B-76E010BC757C}" destId="{518B1E67-17EC-4155-A8F8-2C4589A95310}" srcOrd="0" destOrd="0" presId="urn:microsoft.com/office/officeart/2005/8/layout/funnel1"/>
    <dgm:cxn modelId="{A9D08B6B-EB99-4E15-9CA0-08CF7C158F92}" srcId="{926CA319-5D4B-4D86-AE98-C7181B1C4511}" destId="{81606E8D-B65A-4FCB-BB3B-76E010BC757C}" srcOrd="3" destOrd="0" parTransId="{B675322B-6A53-4658-B4C5-C7A649B7734A}" sibTransId="{D51EB45D-DB38-4C10-B644-D5F1CEBFEBDE}"/>
    <dgm:cxn modelId="{3899451E-618C-4546-92DA-BE3A7B3AE35C}" srcId="{926CA319-5D4B-4D86-AE98-C7181B1C4511}" destId="{24A841E8-8F48-409D-9665-50F11F890F26}" srcOrd="1" destOrd="0" parTransId="{678F4301-17EF-4D07-8481-02DB16FDD5EB}" sibTransId="{D9E5C554-FBF9-4B79-ADED-DA9CDE6A8008}"/>
    <dgm:cxn modelId="{155C4ADF-59BA-42E1-8A63-D55D02C1E819}" type="presOf" srcId="{24A841E8-8F48-409D-9665-50F11F890F26}" destId="{56C64C37-CBE6-46E5-B042-7290C579E775}" srcOrd="0" destOrd="0" presId="urn:microsoft.com/office/officeart/2005/8/layout/funnel1"/>
    <dgm:cxn modelId="{7E30488E-13BF-4329-9A3E-B19575723B2E}" type="presOf" srcId="{62F2B6C8-69C7-4612-AA25-34575D1C699B}" destId="{CA422A1F-28E7-4A6D-B7BE-498613728DCD}" srcOrd="0" destOrd="0" presId="urn:microsoft.com/office/officeart/2005/8/layout/funnel1"/>
    <dgm:cxn modelId="{8006E177-25D3-4D48-906E-8B6771E62B1D}" type="presOf" srcId="{D3ED13A3-5EE9-4CBE-8D97-DF3081CAECB2}" destId="{B48C62D8-1900-4D00-A658-D6901CDCBD2E}" srcOrd="0" destOrd="0" presId="urn:microsoft.com/office/officeart/2005/8/layout/funnel1"/>
    <dgm:cxn modelId="{555B1423-92D8-4B67-9810-C5686CA16C7C}" srcId="{926CA319-5D4B-4D86-AE98-C7181B1C4511}" destId="{D3ED13A3-5EE9-4CBE-8D97-DF3081CAECB2}" srcOrd="0" destOrd="0" parTransId="{C3F06022-56C7-4F52-AFBD-A127DE246805}" sibTransId="{27B86406-8332-4895-88D3-FC39B1A5AB42}"/>
    <dgm:cxn modelId="{8588149C-8470-482F-A083-874F868504F3}" srcId="{926CA319-5D4B-4D86-AE98-C7181B1C4511}" destId="{62F2B6C8-69C7-4612-AA25-34575D1C699B}" srcOrd="2" destOrd="0" parTransId="{E0EF2DA3-6A15-4AA6-ADFC-51DAECEA79A3}" sibTransId="{F7A0029F-94DB-451E-BC3F-7793908EBEC7}"/>
    <dgm:cxn modelId="{543E01E4-BD00-4613-8C99-9E379495C06F}" type="presParOf" srcId="{EE4F4415-8E6E-4D14-916D-ED0FA3BE37D9}" destId="{8508AD52-DFEE-4FCC-9CC9-C38010265169}" srcOrd="0" destOrd="0" presId="urn:microsoft.com/office/officeart/2005/8/layout/funnel1"/>
    <dgm:cxn modelId="{FC2E2F2F-0FD8-46D1-A722-501C756D3DC7}" type="presParOf" srcId="{EE4F4415-8E6E-4D14-916D-ED0FA3BE37D9}" destId="{EB2BCE47-B32C-4BB8-B7A8-E7CCB1B89D83}" srcOrd="1" destOrd="0" presId="urn:microsoft.com/office/officeart/2005/8/layout/funnel1"/>
    <dgm:cxn modelId="{2CFBF573-C7A9-4DB2-AF5B-DB0F0FE353B2}" type="presParOf" srcId="{EE4F4415-8E6E-4D14-916D-ED0FA3BE37D9}" destId="{518B1E67-17EC-4155-A8F8-2C4589A95310}" srcOrd="2" destOrd="0" presId="urn:microsoft.com/office/officeart/2005/8/layout/funnel1"/>
    <dgm:cxn modelId="{06ED0FC5-4FA3-42A3-9A91-09F8BCC454E1}" type="presParOf" srcId="{EE4F4415-8E6E-4D14-916D-ED0FA3BE37D9}" destId="{CA422A1F-28E7-4A6D-B7BE-498613728DCD}" srcOrd="3" destOrd="0" presId="urn:microsoft.com/office/officeart/2005/8/layout/funnel1"/>
    <dgm:cxn modelId="{122FDBB7-8F1F-4B7A-B52F-D33B53B0D4B8}" type="presParOf" srcId="{EE4F4415-8E6E-4D14-916D-ED0FA3BE37D9}" destId="{56C64C37-CBE6-46E5-B042-7290C579E775}" srcOrd="4" destOrd="0" presId="urn:microsoft.com/office/officeart/2005/8/layout/funnel1"/>
    <dgm:cxn modelId="{91FE7470-5BCE-4BA9-BBD8-27FB6F9DE3A2}" type="presParOf" srcId="{EE4F4415-8E6E-4D14-916D-ED0FA3BE37D9}" destId="{B48C62D8-1900-4D00-A658-D6901CDCBD2E}" srcOrd="5" destOrd="0" presId="urn:microsoft.com/office/officeart/2005/8/layout/funnel1"/>
    <dgm:cxn modelId="{BD7AAA76-5EBE-482D-BCC3-3ED04294B21D}" type="presParOf" srcId="{EE4F4415-8E6E-4D14-916D-ED0FA3BE37D9}" destId="{134A6205-AE2C-4061-9E6E-F1B2B5FED781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08AD52-DFEE-4FCC-9CC9-C38010265169}">
      <dsp:nvSpPr>
        <dsp:cNvPr id="0" name=""/>
        <dsp:cNvSpPr/>
      </dsp:nvSpPr>
      <dsp:spPr>
        <a:xfrm>
          <a:off x="851530" y="799700"/>
          <a:ext cx="3111825" cy="1080696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2BCE47-B32C-4BB8-B7A8-E7CCB1B89D83}">
      <dsp:nvSpPr>
        <dsp:cNvPr id="0" name=""/>
        <dsp:cNvSpPr/>
      </dsp:nvSpPr>
      <dsp:spPr>
        <a:xfrm>
          <a:off x="2110734" y="3445958"/>
          <a:ext cx="603067" cy="385962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8B1E67-17EC-4155-A8F8-2C4589A95310}">
      <dsp:nvSpPr>
        <dsp:cNvPr id="0" name=""/>
        <dsp:cNvSpPr/>
      </dsp:nvSpPr>
      <dsp:spPr>
        <a:xfrm>
          <a:off x="964907" y="3754728"/>
          <a:ext cx="2894721" cy="72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smtClean="0"/>
            <a:t>Bedrijfsconcept</a:t>
          </a:r>
          <a:endParaRPr lang="nl-NL" sz="2500" kern="1200" dirty="0"/>
        </a:p>
      </dsp:txBody>
      <dsp:txXfrm>
        <a:off x="964907" y="3754728"/>
        <a:ext cx="2894721" cy="723680"/>
      </dsp:txXfrm>
    </dsp:sp>
    <dsp:sp modelId="{CA422A1F-28E7-4A6D-B7BE-498613728DCD}">
      <dsp:nvSpPr>
        <dsp:cNvPr id="0" name=""/>
        <dsp:cNvSpPr/>
      </dsp:nvSpPr>
      <dsp:spPr>
        <a:xfrm>
          <a:off x="1982884" y="1963861"/>
          <a:ext cx="1085520" cy="10855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 dirty="0" smtClean="0"/>
            <a:t>Markt</a:t>
          </a:r>
          <a:endParaRPr lang="nl-NL" sz="1500" kern="1200" dirty="0"/>
        </a:p>
      </dsp:txBody>
      <dsp:txXfrm>
        <a:off x="2141855" y="2122832"/>
        <a:ext cx="767578" cy="767578"/>
      </dsp:txXfrm>
    </dsp:sp>
    <dsp:sp modelId="{56C64C37-CBE6-46E5-B042-7290C579E775}">
      <dsp:nvSpPr>
        <dsp:cNvPr id="0" name=""/>
        <dsp:cNvSpPr/>
      </dsp:nvSpPr>
      <dsp:spPr>
        <a:xfrm>
          <a:off x="1206134" y="1149479"/>
          <a:ext cx="1085520" cy="10855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 dirty="0" smtClean="0"/>
            <a:t>Kernidee</a:t>
          </a:r>
          <a:endParaRPr lang="nl-NL" sz="1500" kern="1200" dirty="0"/>
        </a:p>
      </dsp:txBody>
      <dsp:txXfrm>
        <a:off x="1365105" y="1308450"/>
        <a:ext cx="767578" cy="767578"/>
      </dsp:txXfrm>
    </dsp:sp>
    <dsp:sp modelId="{B48C62D8-1900-4D00-A658-D6901CDCBD2E}">
      <dsp:nvSpPr>
        <dsp:cNvPr id="0" name=""/>
        <dsp:cNvSpPr/>
      </dsp:nvSpPr>
      <dsp:spPr>
        <a:xfrm>
          <a:off x="2315777" y="887024"/>
          <a:ext cx="1085520" cy="10855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 dirty="0" smtClean="0"/>
            <a:t>Locatie</a:t>
          </a:r>
          <a:endParaRPr lang="nl-NL" sz="1500" kern="1200" dirty="0"/>
        </a:p>
      </dsp:txBody>
      <dsp:txXfrm>
        <a:off x="2474748" y="1045995"/>
        <a:ext cx="767578" cy="767578"/>
      </dsp:txXfrm>
    </dsp:sp>
    <dsp:sp modelId="{134A6205-AE2C-4061-9E6E-F1B2B5FED781}">
      <dsp:nvSpPr>
        <dsp:cNvPr id="0" name=""/>
        <dsp:cNvSpPr/>
      </dsp:nvSpPr>
      <dsp:spPr>
        <a:xfrm>
          <a:off x="723680" y="667025"/>
          <a:ext cx="3377175" cy="270174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Freeform 9"/>
          <p:cNvSpPr>
            <a:spLocks/>
          </p:cNvSpPr>
          <p:nvPr userDrawn="1"/>
        </p:nvSpPr>
        <p:spPr bwMode="auto">
          <a:xfrm flipH="1">
            <a:off x="1143000" y="-762000"/>
            <a:ext cx="8001000" cy="25908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8"/>
          <p:cNvSpPr>
            <a:spLocks/>
          </p:cNvSpPr>
          <p:nvPr userDrawn="1"/>
        </p:nvSpPr>
        <p:spPr bwMode="auto">
          <a:xfrm flipH="1">
            <a:off x="1600200" y="-762000"/>
            <a:ext cx="7543800" cy="24384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0" y="5943600"/>
            <a:ext cx="9154274" cy="1066800"/>
          </a:xfrm>
          <a:custGeom>
            <a:avLst/>
            <a:gdLst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9144000 w 9144000"/>
              <a:gd name="connsiteY2" fmla="*/ 3581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1 h 2349501"/>
              <a:gd name="connsiteX1" fmla="*/ 9144000 w 9144000"/>
              <a:gd name="connsiteY1" fmla="*/ 1 h 2349501"/>
              <a:gd name="connsiteX2" fmla="*/ 0 w 9144000"/>
              <a:gd name="connsiteY2" fmla="*/ 1905001 h 2349501"/>
              <a:gd name="connsiteX3" fmla="*/ 0 w 9144000"/>
              <a:gd name="connsiteY3" fmla="*/ 1 h 2349501"/>
              <a:gd name="connsiteX0" fmla="*/ 0 w 9144000"/>
              <a:gd name="connsiteY0" fmla="*/ 671286 h 3020786"/>
              <a:gd name="connsiteX1" fmla="*/ 9144000 w 9144000"/>
              <a:gd name="connsiteY1" fmla="*/ 671286 h 3020786"/>
              <a:gd name="connsiteX2" fmla="*/ 0 w 9144000"/>
              <a:gd name="connsiteY2" fmla="*/ 1905001 h 3020786"/>
              <a:gd name="connsiteX3" fmla="*/ 0 w 9144000"/>
              <a:gd name="connsiteY3" fmla="*/ 671286 h 3020786"/>
              <a:gd name="connsiteX0" fmla="*/ 0 w 9144000"/>
              <a:gd name="connsiteY0" fmla="*/ -1 h 2349499"/>
              <a:gd name="connsiteX1" fmla="*/ 9144000 w 9144000"/>
              <a:gd name="connsiteY1" fmla="*/ -1 h 2349499"/>
              <a:gd name="connsiteX2" fmla="*/ 0 w 9144000"/>
              <a:gd name="connsiteY2" fmla="*/ 1233714 h 2349499"/>
              <a:gd name="connsiteX3" fmla="*/ 0 w 9144000"/>
              <a:gd name="connsiteY3" fmla="*/ -1 h 2349499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233715 h 2349500"/>
              <a:gd name="connsiteX3" fmla="*/ 0 w 9144000"/>
              <a:gd name="connsiteY3" fmla="*/ 0 h 2349500"/>
              <a:gd name="connsiteX0" fmla="*/ 0 w 9144000"/>
              <a:gd name="connsiteY0" fmla="*/ 0 h 2181679"/>
              <a:gd name="connsiteX1" fmla="*/ 9144000 w 9144000"/>
              <a:gd name="connsiteY1" fmla="*/ 0 h 2181679"/>
              <a:gd name="connsiteX2" fmla="*/ 0 w 9144000"/>
              <a:gd name="connsiteY2" fmla="*/ 1233715 h 2181679"/>
              <a:gd name="connsiteX3" fmla="*/ 0 w 9144000"/>
              <a:gd name="connsiteY3" fmla="*/ 0 h 2181679"/>
              <a:gd name="connsiteX0" fmla="*/ 0 w 9144000"/>
              <a:gd name="connsiteY0" fmla="*/ 0 h 2237619"/>
              <a:gd name="connsiteX1" fmla="*/ 9144000 w 9144000"/>
              <a:gd name="connsiteY1" fmla="*/ 0 h 2237619"/>
              <a:gd name="connsiteX2" fmla="*/ 0 w 9144000"/>
              <a:gd name="connsiteY2" fmla="*/ 1233715 h 2237619"/>
              <a:gd name="connsiteX3" fmla="*/ 0 w 9144000"/>
              <a:gd name="connsiteY3" fmla="*/ 0 h 2237619"/>
              <a:gd name="connsiteX0" fmla="*/ 0 w 10439400"/>
              <a:gd name="connsiteY0" fmla="*/ 0 h 1432615"/>
              <a:gd name="connsiteX1" fmla="*/ 9144000 w 10439400"/>
              <a:gd name="connsiteY1" fmla="*/ 0 h 1432615"/>
              <a:gd name="connsiteX2" fmla="*/ 7772400 w 10439400"/>
              <a:gd name="connsiteY2" fmla="*/ 1193397 h 1432615"/>
              <a:gd name="connsiteX3" fmla="*/ 0 w 10439400"/>
              <a:gd name="connsiteY3" fmla="*/ 1233715 h 1432615"/>
              <a:gd name="connsiteX4" fmla="*/ 0 w 10439400"/>
              <a:gd name="connsiteY4" fmla="*/ 0 h 1432615"/>
              <a:gd name="connsiteX0" fmla="*/ 0 w 10668000"/>
              <a:gd name="connsiteY0" fmla="*/ 0 h 1846539"/>
              <a:gd name="connsiteX1" fmla="*/ 9144000 w 10668000"/>
              <a:gd name="connsiteY1" fmla="*/ 0 h 1846539"/>
              <a:gd name="connsiteX2" fmla="*/ 9144000 w 10668000"/>
              <a:gd name="connsiteY2" fmla="*/ 1640920 h 1846539"/>
              <a:gd name="connsiteX3" fmla="*/ 0 w 10668000"/>
              <a:gd name="connsiteY3" fmla="*/ 1233715 h 1846539"/>
              <a:gd name="connsiteX4" fmla="*/ 0 w 10668000"/>
              <a:gd name="connsiteY4" fmla="*/ 0 h 1846539"/>
              <a:gd name="connsiteX0" fmla="*/ 0 w 10668000"/>
              <a:gd name="connsiteY0" fmla="*/ 234984 h 2081523"/>
              <a:gd name="connsiteX1" fmla="*/ 9144000 w 10668000"/>
              <a:gd name="connsiteY1" fmla="*/ 234984 h 2081523"/>
              <a:gd name="connsiteX2" fmla="*/ 9144000 w 10668000"/>
              <a:gd name="connsiteY2" fmla="*/ 1875904 h 2081523"/>
              <a:gd name="connsiteX3" fmla="*/ 0 w 10668000"/>
              <a:gd name="connsiteY3" fmla="*/ 1468699 h 2081523"/>
              <a:gd name="connsiteX4" fmla="*/ 0 w 10668000"/>
              <a:gd name="connsiteY4" fmla="*/ 234984 h 2081523"/>
              <a:gd name="connsiteX0" fmla="*/ 0 w 9144000"/>
              <a:gd name="connsiteY0" fmla="*/ 234983 h 2081522"/>
              <a:gd name="connsiteX1" fmla="*/ 9144000 w 9144000"/>
              <a:gd name="connsiteY1" fmla="*/ 234983 h 2081522"/>
              <a:gd name="connsiteX2" fmla="*/ 9144000 w 9144000"/>
              <a:gd name="connsiteY2" fmla="*/ 1875903 h 2081522"/>
              <a:gd name="connsiteX3" fmla="*/ 0 w 9144000"/>
              <a:gd name="connsiteY3" fmla="*/ 1468698 h 2081522"/>
              <a:gd name="connsiteX4" fmla="*/ 0 w 9144000"/>
              <a:gd name="connsiteY4" fmla="*/ 234983 h 2081522"/>
              <a:gd name="connsiteX0" fmla="*/ 0 w 9144000"/>
              <a:gd name="connsiteY0" fmla="*/ 730583 h 2577122"/>
              <a:gd name="connsiteX1" fmla="*/ 4940300 w 9144000"/>
              <a:gd name="connsiteY1" fmla="*/ 0 h 2577122"/>
              <a:gd name="connsiteX2" fmla="*/ 9144000 w 9144000"/>
              <a:gd name="connsiteY2" fmla="*/ 730583 h 2577122"/>
              <a:gd name="connsiteX3" fmla="*/ 9144000 w 9144000"/>
              <a:gd name="connsiteY3" fmla="*/ 2371503 h 2577122"/>
              <a:gd name="connsiteX4" fmla="*/ 0 w 9144000"/>
              <a:gd name="connsiteY4" fmla="*/ 1964298 h 2577122"/>
              <a:gd name="connsiteX5" fmla="*/ 0 w 9144000"/>
              <a:gd name="connsiteY5" fmla="*/ 730583 h 2577122"/>
              <a:gd name="connsiteX0" fmla="*/ 0 w 9144000"/>
              <a:gd name="connsiteY0" fmla="*/ 730583 h 2163196"/>
              <a:gd name="connsiteX1" fmla="*/ 4940300 w 9144000"/>
              <a:gd name="connsiteY1" fmla="*/ 0 h 2163196"/>
              <a:gd name="connsiteX2" fmla="*/ 9144000 w 9144000"/>
              <a:gd name="connsiteY2" fmla="*/ 730583 h 2163196"/>
              <a:gd name="connsiteX3" fmla="*/ 9144000 w 9144000"/>
              <a:gd name="connsiteY3" fmla="*/ 1598367 h 2163196"/>
              <a:gd name="connsiteX4" fmla="*/ 0 w 9144000"/>
              <a:gd name="connsiteY4" fmla="*/ 1964298 h 2163196"/>
              <a:gd name="connsiteX5" fmla="*/ 0 w 9144000"/>
              <a:gd name="connsiteY5" fmla="*/ 730583 h 2163196"/>
              <a:gd name="connsiteX0" fmla="*/ 0 w 9144000"/>
              <a:gd name="connsiteY0" fmla="*/ 913051 h 2345664"/>
              <a:gd name="connsiteX1" fmla="*/ 4940300 w 9144000"/>
              <a:gd name="connsiteY1" fmla="*/ 182468 h 2345664"/>
              <a:gd name="connsiteX2" fmla="*/ 9144000 w 9144000"/>
              <a:gd name="connsiteY2" fmla="*/ 296129 h 2345664"/>
              <a:gd name="connsiteX3" fmla="*/ 9144000 w 9144000"/>
              <a:gd name="connsiteY3" fmla="*/ 1780835 h 2345664"/>
              <a:gd name="connsiteX4" fmla="*/ 0 w 9144000"/>
              <a:gd name="connsiteY4" fmla="*/ 2146766 h 2345664"/>
              <a:gd name="connsiteX5" fmla="*/ 0 w 9144000"/>
              <a:gd name="connsiteY5" fmla="*/ 913051 h 2345664"/>
              <a:gd name="connsiteX0" fmla="*/ 0 w 9144000"/>
              <a:gd name="connsiteY0" fmla="*/ 833404 h 2266017"/>
              <a:gd name="connsiteX1" fmla="*/ 4940300 w 9144000"/>
              <a:gd name="connsiteY1" fmla="*/ 102821 h 2266017"/>
              <a:gd name="connsiteX2" fmla="*/ 9144000 w 9144000"/>
              <a:gd name="connsiteY2" fmla="*/ 216482 h 2266017"/>
              <a:gd name="connsiteX3" fmla="*/ 9144000 w 9144000"/>
              <a:gd name="connsiteY3" fmla="*/ 1701188 h 2266017"/>
              <a:gd name="connsiteX4" fmla="*/ 0 w 9144000"/>
              <a:gd name="connsiteY4" fmla="*/ 2067119 h 2266017"/>
              <a:gd name="connsiteX5" fmla="*/ 0 w 9144000"/>
              <a:gd name="connsiteY5" fmla="*/ 833404 h 2266017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761553 h 2194166"/>
              <a:gd name="connsiteX1" fmla="*/ 9144000 w 9144000"/>
              <a:gd name="connsiteY1" fmla="*/ 144631 h 2194166"/>
              <a:gd name="connsiteX2" fmla="*/ 9144000 w 9144000"/>
              <a:gd name="connsiteY2" fmla="*/ 1629337 h 2194166"/>
              <a:gd name="connsiteX3" fmla="*/ 0 w 9144000"/>
              <a:gd name="connsiteY3" fmla="*/ 1995268 h 2194166"/>
              <a:gd name="connsiteX4" fmla="*/ 0 w 9144000"/>
              <a:gd name="connsiteY4" fmla="*/ 761553 h 2194166"/>
              <a:gd name="connsiteX0" fmla="*/ 0 w 9144000"/>
              <a:gd name="connsiteY0" fmla="*/ 761553 h 2442422"/>
              <a:gd name="connsiteX1" fmla="*/ 9144000 w 9144000"/>
              <a:gd name="connsiteY1" fmla="*/ 144631 h 2442422"/>
              <a:gd name="connsiteX2" fmla="*/ 9144000 w 9144000"/>
              <a:gd name="connsiteY2" fmla="*/ 1629337 h 2442422"/>
              <a:gd name="connsiteX3" fmla="*/ 0 w 9144000"/>
              <a:gd name="connsiteY3" fmla="*/ 1995268 h 2442422"/>
              <a:gd name="connsiteX4" fmla="*/ 0 w 9144000"/>
              <a:gd name="connsiteY4" fmla="*/ 761553 h 2442422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08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879895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2961568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3010571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9"/>
          <p:cNvSpPr>
            <a:spLocks/>
          </p:cNvSpPr>
          <p:nvPr userDrawn="1"/>
        </p:nvSpPr>
        <p:spPr bwMode="auto">
          <a:xfrm flipV="1">
            <a:off x="0" y="3048000"/>
            <a:ext cx="8839200" cy="34290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8"/>
          <p:cNvSpPr>
            <a:spLocks/>
          </p:cNvSpPr>
          <p:nvPr userDrawn="1"/>
        </p:nvSpPr>
        <p:spPr bwMode="auto">
          <a:xfrm flipV="1">
            <a:off x="-1" y="3021106"/>
            <a:ext cx="8334103" cy="3227294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alpha val="54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2571744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860" y="4071942"/>
            <a:ext cx="6400800" cy="642942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943600"/>
            <a:ext cx="9154274" cy="1066800"/>
          </a:xfrm>
          <a:custGeom>
            <a:avLst/>
            <a:gdLst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9144000 w 9144000"/>
              <a:gd name="connsiteY2" fmla="*/ 3581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1 h 2349501"/>
              <a:gd name="connsiteX1" fmla="*/ 9144000 w 9144000"/>
              <a:gd name="connsiteY1" fmla="*/ 1 h 2349501"/>
              <a:gd name="connsiteX2" fmla="*/ 0 w 9144000"/>
              <a:gd name="connsiteY2" fmla="*/ 1905001 h 2349501"/>
              <a:gd name="connsiteX3" fmla="*/ 0 w 9144000"/>
              <a:gd name="connsiteY3" fmla="*/ 1 h 2349501"/>
              <a:gd name="connsiteX0" fmla="*/ 0 w 9144000"/>
              <a:gd name="connsiteY0" fmla="*/ 671286 h 3020786"/>
              <a:gd name="connsiteX1" fmla="*/ 9144000 w 9144000"/>
              <a:gd name="connsiteY1" fmla="*/ 671286 h 3020786"/>
              <a:gd name="connsiteX2" fmla="*/ 0 w 9144000"/>
              <a:gd name="connsiteY2" fmla="*/ 1905001 h 3020786"/>
              <a:gd name="connsiteX3" fmla="*/ 0 w 9144000"/>
              <a:gd name="connsiteY3" fmla="*/ 671286 h 3020786"/>
              <a:gd name="connsiteX0" fmla="*/ 0 w 9144000"/>
              <a:gd name="connsiteY0" fmla="*/ -1 h 2349499"/>
              <a:gd name="connsiteX1" fmla="*/ 9144000 w 9144000"/>
              <a:gd name="connsiteY1" fmla="*/ -1 h 2349499"/>
              <a:gd name="connsiteX2" fmla="*/ 0 w 9144000"/>
              <a:gd name="connsiteY2" fmla="*/ 1233714 h 2349499"/>
              <a:gd name="connsiteX3" fmla="*/ 0 w 9144000"/>
              <a:gd name="connsiteY3" fmla="*/ -1 h 2349499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233715 h 2349500"/>
              <a:gd name="connsiteX3" fmla="*/ 0 w 9144000"/>
              <a:gd name="connsiteY3" fmla="*/ 0 h 2349500"/>
              <a:gd name="connsiteX0" fmla="*/ 0 w 9144000"/>
              <a:gd name="connsiteY0" fmla="*/ 0 h 2181679"/>
              <a:gd name="connsiteX1" fmla="*/ 9144000 w 9144000"/>
              <a:gd name="connsiteY1" fmla="*/ 0 h 2181679"/>
              <a:gd name="connsiteX2" fmla="*/ 0 w 9144000"/>
              <a:gd name="connsiteY2" fmla="*/ 1233715 h 2181679"/>
              <a:gd name="connsiteX3" fmla="*/ 0 w 9144000"/>
              <a:gd name="connsiteY3" fmla="*/ 0 h 2181679"/>
              <a:gd name="connsiteX0" fmla="*/ 0 w 9144000"/>
              <a:gd name="connsiteY0" fmla="*/ 0 h 2237619"/>
              <a:gd name="connsiteX1" fmla="*/ 9144000 w 9144000"/>
              <a:gd name="connsiteY1" fmla="*/ 0 h 2237619"/>
              <a:gd name="connsiteX2" fmla="*/ 0 w 9144000"/>
              <a:gd name="connsiteY2" fmla="*/ 1233715 h 2237619"/>
              <a:gd name="connsiteX3" fmla="*/ 0 w 9144000"/>
              <a:gd name="connsiteY3" fmla="*/ 0 h 2237619"/>
              <a:gd name="connsiteX0" fmla="*/ 0 w 10439400"/>
              <a:gd name="connsiteY0" fmla="*/ 0 h 1432615"/>
              <a:gd name="connsiteX1" fmla="*/ 9144000 w 10439400"/>
              <a:gd name="connsiteY1" fmla="*/ 0 h 1432615"/>
              <a:gd name="connsiteX2" fmla="*/ 7772400 w 10439400"/>
              <a:gd name="connsiteY2" fmla="*/ 1193397 h 1432615"/>
              <a:gd name="connsiteX3" fmla="*/ 0 w 10439400"/>
              <a:gd name="connsiteY3" fmla="*/ 1233715 h 1432615"/>
              <a:gd name="connsiteX4" fmla="*/ 0 w 10439400"/>
              <a:gd name="connsiteY4" fmla="*/ 0 h 1432615"/>
              <a:gd name="connsiteX0" fmla="*/ 0 w 10668000"/>
              <a:gd name="connsiteY0" fmla="*/ 0 h 1846539"/>
              <a:gd name="connsiteX1" fmla="*/ 9144000 w 10668000"/>
              <a:gd name="connsiteY1" fmla="*/ 0 h 1846539"/>
              <a:gd name="connsiteX2" fmla="*/ 9144000 w 10668000"/>
              <a:gd name="connsiteY2" fmla="*/ 1640920 h 1846539"/>
              <a:gd name="connsiteX3" fmla="*/ 0 w 10668000"/>
              <a:gd name="connsiteY3" fmla="*/ 1233715 h 1846539"/>
              <a:gd name="connsiteX4" fmla="*/ 0 w 10668000"/>
              <a:gd name="connsiteY4" fmla="*/ 0 h 1846539"/>
              <a:gd name="connsiteX0" fmla="*/ 0 w 10668000"/>
              <a:gd name="connsiteY0" fmla="*/ 234984 h 2081523"/>
              <a:gd name="connsiteX1" fmla="*/ 9144000 w 10668000"/>
              <a:gd name="connsiteY1" fmla="*/ 234984 h 2081523"/>
              <a:gd name="connsiteX2" fmla="*/ 9144000 w 10668000"/>
              <a:gd name="connsiteY2" fmla="*/ 1875904 h 2081523"/>
              <a:gd name="connsiteX3" fmla="*/ 0 w 10668000"/>
              <a:gd name="connsiteY3" fmla="*/ 1468699 h 2081523"/>
              <a:gd name="connsiteX4" fmla="*/ 0 w 10668000"/>
              <a:gd name="connsiteY4" fmla="*/ 234984 h 2081523"/>
              <a:gd name="connsiteX0" fmla="*/ 0 w 9144000"/>
              <a:gd name="connsiteY0" fmla="*/ 234983 h 2081522"/>
              <a:gd name="connsiteX1" fmla="*/ 9144000 w 9144000"/>
              <a:gd name="connsiteY1" fmla="*/ 234983 h 2081522"/>
              <a:gd name="connsiteX2" fmla="*/ 9144000 w 9144000"/>
              <a:gd name="connsiteY2" fmla="*/ 1875903 h 2081522"/>
              <a:gd name="connsiteX3" fmla="*/ 0 w 9144000"/>
              <a:gd name="connsiteY3" fmla="*/ 1468698 h 2081522"/>
              <a:gd name="connsiteX4" fmla="*/ 0 w 9144000"/>
              <a:gd name="connsiteY4" fmla="*/ 234983 h 2081522"/>
              <a:gd name="connsiteX0" fmla="*/ 0 w 9144000"/>
              <a:gd name="connsiteY0" fmla="*/ 730583 h 2577122"/>
              <a:gd name="connsiteX1" fmla="*/ 4940300 w 9144000"/>
              <a:gd name="connsiteY1" fmla="*/ 0 h 2577122"/>
              <a:gd name="connsiteX2" fmla="*/ 9144000 w 9144000"/>
              <a:gd name="connsiteY2" fmla="*/ 730583 h 2577122"/>
              <a:gd name="connsiteX3" fmla="*/ 9144000 w 9144000"/>
              <a:gd name="connsiteY3" fmla="*/ 2371503 h 2577122"/>
              <a:gd name="connsiteX4" fmla="*/ 0 w 9144000"/>
              <a:gd name="connsiteY4" fmla="*/ 1964298 h 2577122"/>
              <a:gd name="connsiteX5" fmla="*/ 0 w 9144000"/>
              <a:gd name="connsiteY5" fmla="*/ 730583 h 2577122"/>
              <a:gd name="connsiteX0" fmla="*/ 0 w 9144000"/>
              <a:gd name="connsiteY0" fmla="*/ 730583 h 2163196"/>
              <a:gd name="connsiteX1" fmla="*/ 4940300 w 9144000"/>
              <a:gd name="connsiteY1" fmla="*/ 0 h 2163196"/>
              <a:gd name="connsiteX2" fmla="*/ 9144000 w 9144000"/>
              <a:gd name="connsiteY2" fmla="*/ 730583 h 2163196"/>
              <a:gd name="connsiteX3" fmla="*/ 9144000 w 9144000"/>
              <a:gd name="connsiteY3" fmla="*/ 1598367 h 2163196"/>
              <a:gd name="connsiteX4" fmla="*/ 0 w 9144000"/>
              <a:gd name="connsiteY4" fmla="*/ 1964298 h 2163196"/>
              <a:gd name="connsiteX5" fmla="*/ 0 w 9144000"/>
              <a:gd name="connsiteY5" fmla="*/ 730583 h 2163196"/>
              <a:gd name="connsiteX0" fmla="*/ 0 w 9144000"/>
              <a:gd name="connsiteY0" fmla="*/ 913051 h 2345664"/>
              <a:gd name="connsiteX1" fmla="*/ 4940300 w 9144000"/>
              <a:gd name="connsiteY1" fmla="*/ 182468 h 2345664"/>
              <a:gd name="connsiteX2" fmla="*/ 9144000 w 9144000"/>
              <a:gd name="connsiteY2" fmla="*/ 296129 h 2345664"/>
              <a:gd name="connsiteX3" fmla="*/ 9144000 w 9144000"/>
              <a:gd name="connsiteY3" fmla="*/ 1780835 h 2345664"/>
              <a:gd name="connsiteX4" fmla="*/ 0 w 9144000"/>
              <a:gd name="connsiteY4" fmla="*/ 2146766 h 2345664"/>
              <a:gd name="connsiteX5" fmla="*/ 0 w 9144000"/>
              <a:gd name="connsiteY5" fmla="*/ 913051 h 2345664"/>
              <a:gd name="connsiteX0" fmla="*/ 0 w 9144000"/>
              <a:gd name="connsiteY0" fmla="*/ 833404 h 2266017"/>
              <a:gd name="connsiteX1" fmla="*/ 4940300 w 9144000"/>
              <a:gd name="connsiteY1" fmla="*/ 102821 h 2266017"/>
              <a:gd name="connsiteX2" fmla="*/ 9144000 w 9144000"/>
              <a:gd name="connsiteY2" fmla="*/ 216482 h 2266017"/>
              <a:gd name="connsiteX3" fmla="*/ 9144000 w 9144000"/>
              <a:gd name="connsiteY3" fmla="*/ 1701188 h 2266017"/>
              <a:gd name="connsiteX4" fmla="*/ 0 w 9144000"/>
              <a:gd name="connsiteY4" fmla="*/ 2067119 h 2266017"/>
              <a:gd name="connsiteX5" fmla="*/ 0 w 9144000"/>
              <a:gd name="connsiteY5" fmla="*/ 833404 h 2266017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761553 h 2194166"/>
              <a:gd name="connsiteX1" fmla="*/ 9144000 w 9144000"/>
              <a:gd name="connsiteY1" fmla="*/ 144631 h 2194166"/>
              <a:gd name="connsiteX2" fmla="*/ 9144000 w 9144000"/>
              <a:gd name="connsiteY2" fmla="*/ 1629337 h 2194166"/>
              <a:gd name="connsiteX3" fmla="*/ 0 w 9144000"/>
              <a:gd name="connsiteY3" fmla="*/ 1995268 h 2194166"/>
              <a:gd name="connsiteX4" fmla="*/ 0 w 9144000"/>
              <a:gd name="connsiteY4" fmla="*/ 761553 h 2194166"/>
              <a:gd name="connsiteX0" fmla="*/ 0 w 9144000"/>
              <a:gd name="connsiteY0" fmla="*/ 761553 h 2442422"/>
              <a:gd name="connsiteX1" fmla="*/ 9144000 w 9144000"/>
              <a:gd name="connsiteY1" fmla="*/ 144631 h 2442422"/>
              <a:gd name="connsiteX2" fmla="*/ 9144000 w 9144000"/>
              <a:gd name="connsiteY2" fmla="*/ 1629337 h 2442422"/>
              <a:gd name="connsiteX3" fmla="*/ 0 w 9144000"/>
              <a:gd name="connsiteY3" fmla="*/ 1995268 h 2442422"/>
              <a:gd name="connsiteX4" fmla="*/ 0 w 9144000"/>
              <a:gd name="connsiteY4" fmla="*/ 761553 h 2442422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08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879895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2961568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3010571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0" y="3048000"/>
            <a:ext cx="8839200" cy="34290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654DA-197C-42E2-B40E-65295D53AF53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161EA-3838-4585-991A-9FE3F83376D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H="1">
            <a:off x="1143000" y="-762000"/>
            <a:ext cx="8001000" cy="25908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 flipH="1">
            <a:off x="1600200" y="-762000"/>
            <a:ext cx="7543800" cy="24384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8"/>
          <p:cNvSpPr>
            <a:spLocks/>
          </p:cNvSpPr>
          <p:nvPr/>
        </p:nvSpPr>
        <p:spPr bwMode="auto">
          <a:xfrm flipV="1">
            <a:off x="-1" y="3021106"/>
            <a:ext cx="8334103" cy="3227294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alpha val="54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Business Communication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Company Name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accent3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65292" y="541194"/>
            <a:ext cx="8427230" cy="530352"/>
          </a:xfrm>
        </p:spPr>
        <p:txBody>
          <a:bodyPr>
            <a:noAutofit/>
          </a:bodyPr>
          <a:lstStyle/>
          <a:p>
            <a:r>
              <a:rPr lang="en-US" sz="4000" dirty="0" smtClean="0"/>
              <a:t>[</a:t>
            </a:r>
            <a:r>
              <a:rPr lang="en-US" sz="4000" dirty="0" err="1" smtClean="0"/>
              <a:t>Ondernemingsplan</a:t>
            </a:r>
            <a:r>
              <a:rPr lang="en-US" sz="4000" dirty="0" smtClean="0"/>
              <a:t>]</a:t>
            </a: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857356" y="1255574"/>
            <a:ext cx="7135166" cy="53035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[AOC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Oost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]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00807"/>
          </a:xfrm>
        </p:spPr>
        <p:txBody>
          <a:bodyPr>
            <a:normAutofit/>
          </a:bodyPr>
          <a:lstStyle/>
          <a:p>
            <a:r>
              <a:rPr lang="nl-NL" dirty="0" smtClean="0"/>
              <a:t>Wat is het nut?</a:t>
            </a:r>
          </a:p>
          <a:p>
            <a:r>
              <a:rPr lang="nl-NL" dirty="0" smtClean="0"/>
              <a:t>Globale opbouw</a:t>
            </a:r>
          </a:p>
          <a:p>
            <a:r>
              <a:rPr lang="nl-NL" dirty="0" smtClean="0"/>
              <a:t>Waar begin je?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466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Bij welke groep hoor je?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665811"/>
              </p:ext>
            </p:extLst>
          </p:nvPr>
        </p:nvGraphicFramePr>
        <p:xfrm>
          <a:off x="457200" y="1600200"/>
          <a:ext cx="8229600" cy="29260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050904"/>
                <a:gridCol w="3178696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b="0" dirty="0" smtClean="0"/>
                        <a:t>Het</a:t>
                      </a:r>
                      <a:r>
                        <a:rPr lang="nl-NL" sz="2400" b="0" baseline="0" dirty="0" smtClean="0"/>
                        <a:t> is logisch dat ik moet leren om een ondernemingsplan te schrijven</a:t>
                      </a:r>
                      <a:endParaRPr lang="nl-NL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0" dirty="0" smtClean="0"/>
                        <a:t>10</a:t>
                      </a:r>
                      <a:endParaRPr lang="nl-NL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Ik snap</a:t>
                      </a:r>
                      <a:r>
                        <a:rPr lang="nl-NL" sz="2400" baseline="0" dirty="0" smtClean="0"/>
                        <a:t> niet waarom ik een ondernemingsplan moet schrijven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0</a:t>
                      </a:r>
                      <a:endParaRPr lang="nl-N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Ik weet er niet genoeg vanaf. Ik zit hier blanco.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0</a:t>
                      </a:r>
                      <a:endParaRPr lang="nl-N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619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</a:t>
            </a:r>
            <a:r>
              <a:rPr lang="nl-NL" dirty="0" smtClean="0"/>
              <a:t>ragen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2417242"/>
              </p:ext>
            </p:extLst>
          </p:nvPr>
        </p:nvGraphicFramePr>
        <p:xfrm>
          <a:off x="457200" y="1600200"/>
          <a:ext cx="8229600" cy="456510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6648"/>
                <a:gridCol w="5482952"/>
              </a:tblGrid>
              <a:tr h="1521701">
                <a:tc>
                  <a:txBody>
                    <a:bodyPr/>
                    <a:lstStyle/>
                    <a:p>
                      <a:r>
                        <a:rPr lang="nl-NL" sz="2400" b="0" dirty="0" smtClean="0"/>
                        <a:t>Waar ben jij het meest</a:t>
                      </a:r>
                      <a:r>
                        <a:rPr lang="nl-NL" sz="2400" b="0" baseline="0" dirty="0" smtClean="0"/>
                        <a:t> nieuwsgierig naar</a:t>
                      </a:r>
                      <a:r>
                        <a:rPr lang="nl-NL" sz="2400" b="0" dirty="0" smtClean="0"/>
                        <a:t>?</a:t>
                      </a:r>
                      <a:endParaRPr lang="nl-NL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0" dirty="0" smtClean="0"/>
                        <a:t>Waarom je het plan schrijft. Doel.</a:t>
                      </a:r>
                    </a:p>
                    <a:p>
                      <a:r>
                        <a:rPr lang="nl-NL" sz="2400" b="0" dirty="0" smtClean="0"/>
                        <a:t>Opdracht.</a:t>
                      </a:r>
                      <a:r>
                        <a:rPr lang="nl-NL" sz="2400" b="0" baseline="0" dirty="0" smtClean="0"/>
                        <a:t> Hoe groot is een ondernemingsplan? Hoe zoiets eruit ziet.</a:t>
                      </a:r>
                      <a:endParaRPr lang="nl-NL" sz="2400" b="0" dirty="0"/>
                    </a:p>
                  </a:txBody>
                  <a:tcPr/>
                </a:tc>
              </a:tr>
              <a:tr h="1521701"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Wat gaan deze lessen je opleveren?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Ondernemingsplan</a:t>
                      </a:r>
                      <a:r>
                        <a:rPr lang="nl-NL" sz="2400" baseline="0" dirty="0" smtClean="0"/>
                        <a:t> leren schrijven.</a:t>
                      </a:r>
                    </a:p>
                    <a:p>
                      <a:r>
                        <a:rPr lang="nl-NL" sz="2400" baseline="0" dirty="0" smtClean="0"/>
                        <a:t>Kennis over. Vaardigheden. Voldoende. </a:t>
                      </a:r>
                    </a:p>
                    <a:p>
                      <a:r>
                        <a:rPr lang="nl-NL" sz="2400" baseline="0" dirty="0" smtClean="0"/>
                        <a:t>Toepassen op werk.</a:t>
                      </a:r>
                      <a:endParaRPr lang="nl-NL" sz="2400" dirty="0"/>
                    </a:p>
                  </a:txBody>
                  <a:tcPr/>
                </a:tc>
              </a:tr>
              <a:tr h="1521701"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Wat heb je er persoonlijk aan?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Leren plannen. Tijdsindeling. Samenwerken. Kennis voor bedrijf</a:t>
                      </a:r>
                      <a:r>
                        <a:rPr lang="nl-NL" sz="2400" baseline="0" dirty="0" smtClean="0"/>
                        <a:t> opzetten.</a:t>
                      </a:r>
                      <a:endParaRPr lang="nl-NL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376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Ondernemingsplan globaal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56991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nl-NL" dirty="0" smtClean="0"/>
              <a:t>Wie ben ik, wat kan ik, wat wil ik</a:t>
            </a:r>
          </a:p>
          <a:p>
            <a:pPr marL="514350" indent="-514350">
              <a:buAutoNum type="arabicPeriod"/>
            </a:pPr>
            <a:r>
              <a:rPr lang="nl-NL" dirty="0" smtClean="0"/>
              <a:t>Marketing</a:t>
            </a:r>
          </a:p>
          <a:p>
            <a:pPr marL="514350" indent="-514350">
              <a:buAutoNum type="arabicPeriod"/>
            </a:pPr>
            <a:r>
              <a:rPr lang="nl-NL" dirty="0" smtClean="0"/>
              <a:t>Organisatie en uitvoering</a:t>
            </a:r>
          </a:p>
          <a:p>
            <a:pPr marL="514350" indent="-514350">
              <a:buAutoNum type="arabicPeriod"/>
            </a:pPr>
            <a:r>
              <a:rPr lang="nl-NL" dirty="0" smtClean="0"/>
              <a:t>Financieel plan</a:t>
            </a:r>
            <a:endParaRPr lang="nl-NL" dirty="0"/>
          </a:p>
        </p:txBody>
      </p:sp>
      <p:pic>
        <p:nvPicPr>
          <p:cNvPr id="1026" name="Picture 2" descr="goederenstro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2276872"/>
            <a:ext cx="352425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eldstro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4406438"/>
            <a:ext cx="3524250" cy="1621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150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begin je?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78093664"/>
              </p:ext>
            </p:extLst>
          </p:nvPr>
        </p:nvGraphicFramePr>
        <p:xfrm>
          <a:off x="179512" y="980728"/>
          <a:ext cx="4824536" cy="5145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>
          <a:xfrm>
            <a:off x="4648200" y="2420888"/>
            <a:ext cx="4038600" cy="370527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nl-NL" dirty="0" smtClean="0"/>
              <a:t>Kernidee: belangrijkste product/dienst</a:t>
            </a:r>
          </a:p>
          <a:p>
            <a:pPr>
              <a:spcAft>
                <a:spcPts val="1200"/>
              </a:spcAft>
            </a:pPr>
            <a:r>
              <a:rPr lang="nl-NL" dirty="0" smtClean="0"/>
              <a:t>Markt: doelgroep en concurrentie</a:t>
            </a:r>
          </a:p>
          <a:p>
            <a:pPr>
              <a:spcAft>
                <a:spcPts val="1200"/>
              </a:spcAft>
            </a:pPr>
            <a:r>
              <a:rPr lang="nl-NL" dirty="0" smtClean="0"/>
              <a:t>Locatie: geschikt voor kernidee en doelgroep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784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build="p"/>
    </p:bldLst>
  </p:timing>
</p:sld>
</file>

<file path=ppt/theme/theme1.xml><?xml version="1.0" encoding="utf-8"?>
<a:theme xmlns:a="http://schemas.openxmlformats.org/drawingml/2006/main" name="BusDsgSld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D267936-D6B8-445C-B3C1-6EBD39F58C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175</Words>
  <Application>Microsoft Office PowerPoint</Application>
  <PresentationFormat>Diavoorstelling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BusDsgSld</vt:lpstr>
      <vt:lpstr>[Ondernemingsplan]</vt:lpstr>
      <vt:lpstr>Doelen</vt:lpstr>
      <vt:lpstr>Bij welke groep hoor je?</vt:lpstr>
      <vt:lpstr>Vragen</vt:lpstr>
      <vt:lpstr>Ondernemingsplan globaal</vt:lpstr>
      <vt:lpstr>Hoe begin je?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[Business Communication]</dc:title>
  <dc:creator>Robbert Oosterom</dc:creator>
  <cp:lastModifiedBy>Robbert Oosterom</cp:lastModifiedBy>
  <cp:revision>13</cp:revision>
  <dcterms:modified xsi:type="dcterms:W3CDTF">2014-05-06T12:42:03Z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TC103852699990</vt:lpwstr>
  </property>
</Properties>
</file>